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95" r:id="rId4"/>
    <p:sldId id="296" r:id="rId5"/>
    <p:sldId id="297" r:id="rId6"/>
    <p:sldId id="30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>
      <p:cViewPr varScale="1">
        <p:scale>
          <a:sx n="33" d="100"/>
          <a:sy n="33" d="100"/>
        </p:scale>
        <p:origin x="8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8B26C-BF32-43C2-95AC-D4364AC5D8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535F28-F81F-487E-82AA-C452C498A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64A11-AE26-4B19-970B-A2C2B1E76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978C-A56A-4A00-B0A9-CE963C1ECB6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BE953-FEAB-47E1-A39D-C59F1495C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6CAE6-4B0D-416A-B0C3-B4C3EF65E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BED4-4535-49F0-A49C-1E0238DA4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9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C54A5-6537-49E8-B2E8-05B9DC484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AE1A7A-B2B5-49A2-A87F-675B9D1C7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72EDE-38F0-42E2-A4B5-432E00807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978C-A56A-4A00-B0A9-CE963C1ECB6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100A0-838A-4DB7-91E5-27237132B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3FF55-D99B-4C62-905B-D29E2C84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BED4-4535-49F0-A49C-1E0238DA4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286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0EC6C6-27F6-458B-9D52-EF506DE513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00C4C2-D405-49CC-A294-B9670A7311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5BDC2-8F4A-4AB7-8728-2FDA5BBA0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978C-A56A-4A00-B0A9-CE963C1ECB6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F7267-7169-4E59-A3F7-368B1282C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BF39F-0B15-4A28-8326-A99D8BB8B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BED4-4535-49F0-A49C-1E0238DA4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67FA-F66E-483F-9064-6BE4A34191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BC4E-FFFD-448B-AA6A-E3A5704D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49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67FA-F66E-483F-9064-6BE4A34191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BC4E-FFFD-448B-AA6A-E3A5704D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03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67FA-F66E-483F-9064-6BE4A34191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BC4E-FFFD-448B-AA6A-E3A5704D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29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67FA-F66E-483F-9064-6BE4A34191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BC4E-FFFD-448B-AA6A-E3A5704D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10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67FA-F66E-483F-9064-6BE4A34191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BC4E-FFFD-448B-AA6A-E3A5704D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89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67FA-F66E-483F-9064-6BE4A34191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BC4E-FFFD-448B-AA6A-E3A5704D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677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67FA-F66E-483F-9064-6BE4A34191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BC4E-FFFD-448B-AA6A-E3A5704D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305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67FA-F66E-483F-9064-6BE4A34191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BC4E-FFFD-448B-AA6A-E3A5704D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6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D3599-BD0F-4CB2-96D5-CDE3CB7C9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0390C-1796-4254-8EFE-5E93D569C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C8E32-5F59-4789-A814-95FDB2E29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978C-A56A-4A00-B0A9-CE963C1ECB6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BD696-FCC5-4B34-B762-5DA215FF5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19271-356B-401C-B185-37162747B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BED4-4535-49F0-A49C-1E0238DA4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892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67FA-F66E-483F-9064-6BE4A34191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BC4E-FFFD-448B-AA6A-E3A5704D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7666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67FA-F66E-483F-9064-6BE4A34191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BC4E-FFFD-448B-AA6A-E3A5704D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930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67FA-F66E-483F-9064-6BE4A34191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BC4E-FFFD-448B-AA6A-E3A5704D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03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36B65-FF91-4A11-B20D-6A6DD9EB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D191F-C953-4BAD-B7EB-7504FC2A0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523C2-63CD-47CB-BE24-6F74C9968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978C-A56A-4A00-B0A9-CE963C1ECB6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6D26D-9498-4766-9BAB-5EC99145A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2B05F-87F0-456C-94BA-85B2ADC6B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BED4-4535-49F0-A49C-1E0238DA4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4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7C18E-9005-41E0-80DD-9BE065248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37A6F-591E-459A-B30C-1CA9C71FDA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C4DC69-E732-46F5-BADD-89B323805C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BA5D9E-A48B-4EF7-B4FB-417F5A33F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978C-A56A-4A00-B0A9-CE963C1ECB6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D76E2-7236-4042-A26C-F5E68960F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2A7B4A-98E6-40CD-B4AC-04486133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BED4-4535-49F0-A49C-1E0238DA4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99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54712-4A8B-4FF9-BF04-014744365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7938D7-29B4-4823-B569-380C37CDB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632F30-8DAC-40B7-8889-7D69FCA31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44952A-F927-4AC3-A29D-B735C154B5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808F9C-664E-4819-826C-4C227A0854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B40C37-6E1C-47F9-945E-8265BBFDD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978C-A56A-4A00-B0A9-CE963C1ECB6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963522-F383-4EF1-8B60-3144B960A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D2C9DD-E994-4D2F-8419-FB65B0806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BED4-4535-49F0-A49C-1E0238DA4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60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31178-09A6-48F4-9D51-A6278E339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89131B-6C60-45BF-96AC-733FF2E43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978C-A56A-4A00-B0A9-CE963C1ECB6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94117E-20AA-45B2-B21A-CAE6C50B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616BA8-7EC2-4026-B2D2-06FD4BF18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BED4-4535-49F0-A49C-1E0238DA4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D67DA0-6918-4DD4-9B7A-E8A856CB9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978C-A56A-4A00-B0A9-CE963C1ECB6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461019-5B84-48AD-9CFA-F90357907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D57FE7-5E4A-42EB-8C68-48CDDADDA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BED4-4535-49F0-A49C-1E0238DA4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8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92EDA-030C-4C37-8F4C-FCE1D72D6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AE68D-D973-4FEF-AD9A-B38AA11F3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94C8DF-A1EC-44A0-8A36-85165F662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2A797-A12C-4EC0-9866-7FE1D4D55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978C-A56A-4A00-B0A9-CE963C1ECB6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27C880-B11C-488D-AD75-A1BA65E1C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9C3CAE-4CAB-49DC-B37E-FDE7A0D35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BED4-4535-49F0-A49C-1E0238DA4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36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8735-CC60-4873-A3BD-68A5681BB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26320C-BBCB-42B5-A697-D46CC38870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E6CFF0-4D65-456C-8B58-E9AF05D97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66A420-A7F3-4F79-AEE2-98B8A0C6E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978C-A56A-4A00-B0A9-CE963C1ECB6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E75C45-2008-4D66-866C-B2329ADC9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BEFF9-46E1-49A7-891D-C9A0E9BA7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0BED4-4535-49F0-A49C-1E0238DA4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18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38C094-4951-45A6-B705-A4F28493C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702A96-7740-4B16-812D-B705D58A7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A7E4F-45C8-4CB5-BF1A-646B5FE1FA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6978C-A56A-4A00-B0A9-CE963C1ECB6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8D7B5-0665-4FA1-8387-011522EC8B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C31D4-28F7-40D9-8899-5341242CBC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0BED4-4535-49F0-A49C-1E0238DA4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067FA-F66E-483F-9064-6BE4A34191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ABC4E-FFFD-448B-AA6A-E3A5704D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E3D2E-2A67-42D9-AA3B-29BE9B0DCA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CalvertHealth</a:t>
            </a:r>
            <a:r>
              <a:rPr lang="en-US" dirty="0"/>
              <a:t> Mini Tutorial</a:t>
            </a:r>
            <a:br>
              <a:rPr lang="en-US" dirty="0"/>
            </a:br>
            <a:r>
              <a:rPr lang="en-US" b="1" u="sng" dirty="0"/>
              <a:t>ED Universal Discharge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5D87D4-34B1-4757-865B-46C9293CD2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Must be viewed in Slide Show</a:t>
            </a:r>
          </a:p>
          <a:p>
            <a:r>
              <a:rPr lang="en-US" dirty="0"/>
              <a:t>(Slides are layered)</a:t>
            </a:r>
          </a:p>
        </p:txBody>
      </p:sp>
    </p:spTree>
    <p:extLst>
      <p:ext uri="{BB962C8B-B14F-4D97-AF65-F5344CB8AC3E}">
        <p14:creationId xmlns:p14="http://schemas.microsoft.com/office/powerpoint/2010/main" val="2775981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:\Public Relations\MARKETING\PROJECT FILES\Marketing\ReBranding\Templates\PotentialPP\template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579329CC-5DEA-48A7-88B2-45F7895B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Universal Discharge</a:t>
            </a:r>
            <a:br>
              <a:rPr lang="en-US" dirty="0"/>
            </a:br>
            <a:r>
              <a:rPr lang="en-US" sz="3100" dirty="0"/>
              <a:t>ED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A769DC-EFDC-41F9-9259-8807E6D50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Ready for Discharge – Flags the nurse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27AE062-0E9F-41C2-94A2-C9B43EFCC6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7788" y="2193903"/>
            <a:ext cx="8230313" cy="393226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9D6D477-9424-4BF1-8BB8-4A470AADA0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9401" y="2209801"/>
            <a:ext cx="1170533" cy="32921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9714583-99CE-40F4-BA62-A85AB0FA5A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5088" y="2819401"/>
            <a:ext cx="8175445" cy="22313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AEC6278-8935-4261-8A42-7401C5317A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55118" y="2819401"/>
            <a:ext cx="1548518" cy="40237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5641DCE-B641-429F-AD34-5903B1904372}"/>
              </a:ext>
            </a:extLst>
          </p:cNvPr>
          <p:cNvSpPr txBox="1"/>
          <p:nvPr/>
        </p:nvSpPr>
        <p:spPr>
          <a:xfrm>
            <a:off x="4876800" y="5105401"/>
            <a:ext cx="51816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Clinical Impression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Click on Blue area to search for alternatives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3DFCA-8141-4269-98AF-B3B4CCAB698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81201" y="2407281"/>
            <a:ext cx="8230313" cy="371888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FEF0FBD-4849-471C-81E1-A7E46DADD44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61468" y="2800350"/>
            <a:ext cx="2005758" cy="2499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5B9A506-F53A-4D17-A5B0-A5C5D2A0C8B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67788" y="4393259"/>
            <a:ext cx="8230313" cy="173290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9A50FC4-3025-455A-9239-E8D52814DCD1}"/>
              </a:ext>
            </a:extLst>
          </p:cNvPr>
          <p:cNvSpPr/>
          <p:nvPr/>
        </p:nvSpPr>
        <p:spPr>
          <a:xfrm>
            <a:off x="9167366" y="4419600"/>
            <a:ext cx="762000" cy="2286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AE73AB-831B-4A31-8610-C8B17362FB2C}"/>
              </a:ext>
            </a:extLst>
          </p:cNvPr>
          <p:cNvSpPr txBox="1"/>
          <p:nvPr/>
        </p:nvSpPr>
        <p:spPr>
          <a:xfrm>
            <a:off x="6934200" y="4953000"/>
            <a:ext cx="30480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Specificity may need to be added to generate an ICD-10 Code</a:t>
            </a:r>
          </a:p>
        </p:txBody>
      </p:sp>
    </p:spTree>
    <p:extLst>
      <p:ext uri="{BB962C8B-B14F-4D97-AF65-F5344CB8AC3E}">
        <p14:creationId xmlns:p14="http://schemas.microsoft.com/office/powerpoint/2010/main" val="46321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:\Public Relations\MARKETING\PROJECT FILES\Marketing\ReBranding\Templates\PotentialPP\template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579329CC-5DEA-48A7-88B2-45F7895B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Universal Discharge</a:t>
            </a:r>
            <a:br>
              <a:rPr lang="en-US" dirty="0"/>
            </a:br>
            <a:r>
              <a:rPr lang="en-US" sz="3100" dirty="0"/>
              <a:t>ED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A769DC-EFDC-41F9-9259-8807E6D50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Discharge Date/Time</a:t>
            </a:r>
          </a:p>
          <a:p>
            <a:pPr lvl="1"/>
            <a:r>
              <a:rPr lang="en-US" sz="2000" dirty="0"/>
              <a:t>Nursing function – This field actually discharges the patient</a:t>
            </a:r>
          </a:p>
          <a:p>
            <a:r>
              <a:rPr lang="en-US" sz="2400" dirty="0"/>
              <a:t>Instructions</a:t>
            </a:r>
          </a:p>
          <a:p>
            <a:pPr lvl="1"/>
            <a:r>
              <a:rPr lang="en-US" sz="2000" dirty="0"/>
              <a:t>Suggestions if recommended Clinical Impression selected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960C5F7-6027-4FC1-8413-63462EF31F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1" y="3321761"/>
            <a:ext cx="8230313" cy="280440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27BD72D-C087-4653-BAEA-98EA6F2E4063}"/>
              </a:ext>
            </a:extLst>
          </p:cNvPr>
          <p:cNvSpPr/>
          <p:nvPr/>
        </p:nvSpPr>
        <p:spPr>
          <a:xfrm>
            <a:off x="1980488" y="3733800"/>
            <a:ext cx="8077913" cy="2286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EBE671-2672-42BE-A7DD-821B56F6C6B0}"/>
              </a:ext>
            </a:extLst>
          </p:cNvPr>
          <p:cNvSpPr txBox="1"/>
          <p:nvPr/>
        </p:nvSpPr>
        <p:spPr>
          <a:xfrm>
            <a:off x="5715000" y="4495801"/>
            <a:ext cx="4114800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Clicking anywhere in this area will allow you to search for additional instructions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25D42D-9B4A-448F-AA93-802B42A2C74A}"/>
              </a:ext>
            </a:extLst>
          </p:cNvPr>
          <p:cNvSpPr/>
          <p:nvPr/>
        </p:nvSpPr>
        <p:spPr>
          <a:xfrm>
            <a:off x="1980488" y="3321760"/>
            <a:ext cx="8077913" cy="41204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D2E1D2D-52AA-461B-92D1-BE0F95335FE7}"/>
              </a:ext>
            </a:extLst>
          </p:cNvPr>
          <p:cNvSpPr/>
          <p:nvPr/>
        </p:nvSpPr>
        <p:spPr>
          <a:xfrm>
            <a:off x="1980488" y="3733801"/>
            <a:ext cx="8077913" cy="239236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034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:\Public Relations\MARKETING\PROJECT FILES\Marketing\ReBranding\Templates\PotentialPP\template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579329CC-5DEA-48A7-88B2-45F7895B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Universal Discharge</a:t>
            </a:r>
            <a:br>
              <a:rPr lang="en-US" dirty="0"/>
            </a:br>
            <a:r>
              <a:rPr lang="en-US" sz="3100" dirty="0"/>
              <a:t>ED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A769DC-EFDC-41F9-9259-8807E6D50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section has the same functionality as discussed “Prescriptions” Mini Tutorial</a:t>
            </a:r>
          </a:p>
          <a:p>
            <a:pPr lvl="1"/>
            <a:r>
              <a:rPr lang="en-US" dirty="0"/>
              <a:t>The order may be different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F4B9AC-45EC-4A4E-ADD4-3D37324C8F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4301305"/>
            <a:ext cx="8229600" cy="1824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60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:\Public Relations\MARKETING\PROJECT FILES\Marketing\ReBranding\Templates\PotentialPP\template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579329CC-5DEA-48A7-88B2-45F7895B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Universal Discharge</a:t>
            </a:r>
            <a:br>
              <a:rPr lang="en-US" dirty="0"/>
            </a:br>
            <a:r>
              <a:rPr lang="en-US" sz="3100" dirty="0"/>
              <a:t>ED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A769DC-EFDC-41F9-9259-8807E6D50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ED – Work/School Release form is visible  but others are available</a:t>
            </a:r>
          </a:p>
          <a:p>
            <a:r>
              <a:rPr lang="en-US" sz="2000" dirty="0"/>
              <a:t>Transfer to – Hospital list</a:t>
            </a:r>
          </a:p>
          <a:p>
            <a:pPr lvl="1"/>
            <a:r>
              <a:rPr lang="en-US" sz="1600" dirty="0"/>
              <a:t>May have to search by name due to list size</a:t>
            </a:r>
          </a:p>
          <a:p>
            <a:pPr lvl="1"/>
            <a:r>
              <a:rPr lang="en-US" sz="1600" dirty="0"/>
              <a:t>This is a shared field which causes issues when multiple providers are signing Doc</a:t>
            </a:r>
          </a:p>
          <a:p>
            <a:r>
              <a:rPr lang="en-US" sz="2000" dirty="0"/>
              <a:t>Reason for Transfer – justification for transfer</a:t>
            </a:r>
          </a:p>
          <a:p>
            <a:r>
              <a:rPr lang="en-US" sz="2000" dirty="0"/>
              <a:t>Accepting provider – Receiving facility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83E4E9-A716-46A7-83E8-36F625F9E6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3853076"/>
            <a:ext cx="8229600" cy="227308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ABA5A59-4B1C-4D8D-8932-146B7C7AD457}"/>
              </a:ext>
            </a:extLst>
          </p:cNvPr>
          <p:cNvSpPr/>
          <p:nvPr/>
        </p:nvSpPr>
        <p:spPr>
          <a:xfrm>
            <a:off x="1981200" y="3853074"/>
            <a:ext cx="8077200" cy="566526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BEEF5C-65E4-4083-82FB-5CB44E8D9D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1400" y="2867582"/>
            <a:ext cx="2819400" cy="188863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95E4639-B391-4291-AC68-253CFBD5CB9D}"/>
              </a:ext>
            </a:extLst>
          </p:cNvPr>
          <p:cNvSpPr/>
          <p:nvPr/>
        </p:nvSpPr>
        <p:spPr>
          <a:xfrm>
            <a:off x="1981200" y="4419600"/>
            <a:ext cx="3048000" cy="33661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E43985-F27C-4E9B-9AC2-760625F62B78}"/>
              </a:ext>
            </a:extLst>
          </p:cNvPr>
          <p:cNvSpPr/>
          <p:nvPr/>
        </p:nvSpPr>
        <p:spPr>
          <a:xfrm>
            <a:off x="1981200" y="4756219"/>
            <a:ext cx="8077200" cy="98549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2EC426-3A05-4716-BCAB-BAE3652450AA}"/>
              </a:ext>
            </a:extLst>
          </p:cNvPr>
          <p:cNvSpPr/>
          <p:nvPr/>
        </p:nvSpPr>
        <p:spPr>
          <a:xfrm>
            <a:off x="1981200" y="5741711"/>
            <a:ext cx="8077200" cy="33661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843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dicalCenter.PP" id="{804D5654-B693-4538-A58B-BBF4FF8AE413}" vid="{5E8D101A-6EC3-44F1-ACF3-A97E3A03D1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168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1_Office Theme</vt:lpstr>
      <vt:lpstr>CalvertHealth Mini Tutorial ED Universal Discharge</vt:lpstr>
      <vt:lpstr>Universal Discharge ED</vt:lpstr>
      <vt:lpstr>Universal Discharge ED</vt:lpstr>
      <vt:lpstr>Universal Discharge ED</vt:lpstr>
      <vt:lpstr>Universal Discharge 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CalvertHealth Mini Tutorial ED Universal Discharge</dc:title>
  <dc:creator>Heaney, Glenn</dc:creator>
  <cp:lastModifiedBy>Heaney, Glenn</cp:lastModifiedBy>
  <cp:revision>2</cp:revision>
  <dcterms:created xsi:type="dcterms:W3CDTF">2022-01-12T15:57:22Z</dcterms:created>
  <dcterms:modified xsi:type="dcterms:W3CDTF">2022-01-12T16:03:29Z</dcterms:modified>
</cp:coreProperties>
</file>